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53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970A0F-4E8D-405A-AB95-AE22140A39E7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623BF8D-4F8D-4F85-BF55-41C75DA77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556792"/>
            <a:ext cx="8229600" cy="18288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Ворот и его применение</a:t>
            </a:r>
            <a:endParaRPr lang="ru-RU" sz="6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920477"/>
            <a:ext cx="5292080" cy="5937523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itchFamily="18" charset="0"/>
              </a:rPr>
              <a:t>Механизм «ворот» является разновидностью простого механизма «рычаг» и состоит из цилиндра с прикреплённой к нему рукояткой (см. пример колодезного ворота на рисунке). Ворот был изобретён ещё в глубокой древности, и чаще всего его использовали для подъёма воды из колодца, получая выигрыш в силе.</a:t>
            </a:r>
            <a:endParaRPr lang="ru-RU" sz="3000" dirty="0">
              <a:latin typeface="Times New Roman" pitchFamily="18" charset="0"/>
            </a:endParaRPr>
          </a:p>
        </p:txBody>
      </p:sp>
      <p:pic>
        <p:nvPicPr>
          <p:cNvPr id="5" name="Содержимое 4" descr="03286a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548680"/>
            <a:ext cx="2771800" cy="4878368"/>
          </a:xfrm>
        </p:spPr>
      </p:pic>
      <p:sp>
        <p:nvSpPr>
          <p:cNvPr id="4" name="TextBox 3"/>
          <p:cNvSpPr txBox="1"/>
          <p:nvPr/>
        </p:nvSpPr>
        <p:spPr>
          <a:xfrm>
            <a:off x="395536" y="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Простой механизм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260648"/>
            <a:ext cx="9144000" cy="6858000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</a:rPr>
              <a:t>Применим к вороту правило равновесия рычага:</a:t>
            </a:r>
          </a:p>
          <a:p>
            <a:r>
              <a:rPr lang="ru-RU" sz="2400" i="1" dirty="0" smtClean="0">
                <a:latin typeface="Times New Roman" pitchFamily="18" charset="0"/>
              </a:rPr>
              <a:t>отношение </a:t>
            </a:r>
            <a:r>
              <a:rPr lang="ru-RU" sz="2400" i="1" dirty="0" err="1" smtClean="0">
                <a:latin typeface="Times New Roman" pitchFamily="18" charset="0"/>
              </a:rPr>
              <a:t>плечей</a:t>
            </a:r>
            <a:r>
              <a:rPr lang="ru-RU" sz="2400" i="1" dirty="0" smtClean="0">
                <a:latin typeface="Times New Roman" pitchFamily="18" charset="0"/>
              </a:rPr>
              <a:t> сил, </a:t>
            </a:r>
            <a:br>
              <a:rPr lang="ru-RU" sz="2400" i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уравновешенных на рычаге, </a:t>
            </a:r>
            <a:br>
              <a:rPr lang="ru-RU" sz="2400" i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равно обратному отношению сил</a:t>
            </a:r>
            <a:r>
              <a:rPr lang="ru-RU" sz="2400" dirty="0" smtClean="0">
                <a:latin typeface="Times New Roman" pitchFamily="18" charset="0"/>
              </a:rPr>
              <a:t>  </a:t>
            </a:r>
            <a:br>
              <a:rPr lang="ru-RU" sz="2400" dirty="0" smtClean="0">
                <a:latin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</a:rPr>
              <a:t>  Взгляните на чертёж под рисунком. Плечами сил являются радиусы </a:t>
            </a:r>
            <a:r>
              <a:rPr lang="ru-RU" sz="2400" dirty="0" err="1" smtClean="0">
                <a:latin typeface="Times New Roman" pitchFamily="18" charset="0"/>
              </a:rPr>
              <a:t>r</a:t>
            </a:r>
            <a:r>
              <a:rPr lang="ru-RU" sz="2400" dirty="0" smtClean="0">
                <a:latin typeface="Times New Roman" pitchFamily="18" charset="0"/>
              </a:rPr>
              <a:t> и R, по которым вместе с воротом «вращаются» точки приложения сил. Эти радиусы отличаются в 2 раза, как видно из чертежа. Тогда получим:</a:t>
            </a:r>
          </a:p>
          <a:p>
            <a:endParaRPr lang="ru-RU" sz="2400" dirty="0" smtClean="0">
              <a:latin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</a:rPr>
              <a:t>В соответствии с правилом равновесия рычага будет справедливо, что:</a:t>
            </a:r>
          </a:p>
          <a:p>
            <a:endParaRPr lang="ru-RU" sz="2400" dirty="0" smtClean="0">
              <a:latin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</a:endParaRPr>
          </a:p>
          <a:p>
            <a:endParaRPr lang="ru-RU" sz="1600" dirty="0"/>
          </a:p>
        </p:txBody>
      </p:sp>
      <p:pic>
        <p:nvPicPr>
          <p:cNvPr id="1026" name="Picture 2" descr="C:\Users\asd\Desktop\03286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56792"/>
            <a:ext cx="1368152" cy="831283"/>
          </a:xfrm>
          <a:prstGeom prst="rect">
            <a:avLst/>
          </a:prstGeom>
          <a:noFill/>
        </p:spPr>
      </p:pic>
      <p:pic>
        <p:nvPicPr>
          <p:cNvPr id="1027" name="Picture 3" descr="E:\03286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77072"/>
            <a:ext cx="5682352" cy="563116"/>
          </a:xfrm>
          <a:prstGeom prst="rect">
            <a:avLst/>
          </a:prstGeom>
          <a:noFill/>
        </p:spPr>
      </p:pic>
      <p:pic>
        <p:nvPicPr>
          <p:cNvPr id="1028" name="Picture 4" descr="E:\03286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733256"/>
            <a:ext cx="6140320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Принцип действия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v-291x3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06314" y="1340768"/>
            <a:ext cx="2933606" cy="3024336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5554960" cy="5937523"/>
          </a:xfrm>
        </p:spPr>
        <p:txBody>
          <a:bodyPr>
            <a:noAutofit/>
          </a:bodyPr>
          <a:lstStyle/>
          <a:p>
            <a:r>
              <a:rPr lang="ru-RU" sz="2400" dirty="0" smtClean="0"/>
              <a:t>Это значит, что сила, прикладываемая нами к рукоятке, в 2 раза меньше силы, с которой цепь или верёвка тянет вниз. Отношение радиусов </a:t>
            </a:r>
            <a:r>
              <a:rPr lang="ru-RU" sz="2400" dirty="0" err="1" smtClean="0"/>
              <a:t>r</a:t>
            </a:r>
            <a:r>
              <a:rPr lang="ru-RU" sz="2400" dirty="0" smtClean="0"/>
              <a:t> и R может быть любым, а не только 1:2, как на рисунке. При отношении радиусов, например, 1:3, прикладываемая нами сила будет в 3 раза меньше силы натяжения верёвки и так далее. То есть выигрыш в силе, который даёт ворот, будет определяется отношением радиуса окружности R, по которой движется рукоятка, к радиусу цилиндра, на который наматывается верёвка </a:t>
            </a:r>
            <a:r>
              <a:rPr lang="ru-RU" sz="2400" dirty="0" err="1" smtClean="0"/>
              <a:t>r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992485"/>
            <a:ext cx="8686800" cy="586551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 Примером ворота служит и обычная отвёртка, ведь она тоже является цилиндром (это металлический стержень с плоским или фигурным концом) с прикреплённой к нему рукояткой. Взгляните на фотографию и чертёж справа: вид «с торца». При вращении отвёртки мы получаем выигрыш в силе, равный отношению радиуса рукоятки к радиусу стержня.</a:t>
            </a:r>
            <a:endParaRPr lang="ru-RU" dirty="0"/>
          </a:p>
        </p:txBody>
      </p:sp>
      <p:pic>
        <p:nvPicPr>
          <p:cNvPr id="2050" name="Picture 2" descr="C:\Users\asd\Desktop\03286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480944" cy="15841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260648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Применение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-243408"/>
            <a:ext cx="6372200" cy="5832648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  </a:t>
            </a:r>
          </a:p>
          <a:p>
            <a:endParaRPr lang="ru-RU" sz="2400" dirty="0" smtClean="0"/>
          </a:p>
          <a:p>
            <a:r>
              <a:rPr lang="ru-RU" sz="2400" dirty="0" smtClean="0"/>
              <a:t> Ворот может давать выигрыш не только в силе, но и в скорости. Для этого нужно приложить силу к цилиндру малого радиуса - вращающемуся валу. Тогда прикреплённый к нему диск большего радиуса за тоже время будут проходить больший путь, то есть иметь </a:t>
            </a:r>
            <a:r>
              <a:rPr lang="ru-RU" sz="2400" dirty="0" err="1" smtClean="0"/>
              <a:t>бо’льшую</a:t>
            </a:r>
            <a:r>
              <a:rPr lang="ru-RU" sz="2400" dirty="0" smtClean="0"/>
              <a:t> скорость. Это применяется, например, в шлифовальных машинах (см. рисунок).</a:t>
            </a:r>
          </a:p>
          <a:p>
            <a:endParaRPr lang="ru-RU" sz="2400" dirty="0"/>
          </a:p>
        </p:txBody>
      </p:sp>
      <p:pic>
        <p:nvPicPr>
          <p:cNvPr id="4099" name="Picture 3" descr="C:\Users\asd\Desktop\03286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420888"/>
            <a:ext cx="2520280" cy="210023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4330824" cy="640871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Аналогично и в устройстве циркулярной пилы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Большая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скорость вращения диска нужна для ровного края спила. На вал малого радиуса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насаживают диск с острыми зубцами. На рисунке справа показано, как получается выигрыш в скорости точек края диска.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</p:txBody>
      </p:sp>
      <p:pic>
        <p:nvPicPr>
          <p:cNvPr id="3074" name="Picture 2" descr="C:\Users\asd\Desktop\03286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3168352" cy="234458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При повороте диска на угол </a:t>
            </a:r>
            <a:r>
              <a:rPr lang="ru-RU" dirty="0" err="1" smtClean="0"/>
              <a:t>j</a:t>
            </a:r>
            <a:r>
              <a:rPr lang="ru-RU" dirty="0" smtClean="0"/>
              <a:t> точки A1 и B1 за одно и то же время проходят разные пути. Дуга B1B2 больше дуги A1A2 во столько раз, во сколько раз радиус пилы R больше </a:t>
            </a:r>
            <a:r>
              <a:rPr lang="ru-RU" dirty="0" err="1" smtClean="0"/>
              <a:t>r</a:t>
            </a:r>
            <a:r>
              <a:rPr lang="ru-RU" dirty="0" smtClean="0"/>
              <a:t>, радиуса вала, приводимого во вращение электродвигателем. А так как точки A1 и B1 вращаются одновременно, то их скорости зависят от радиуса. Если радиус вала 5 мм, а радиус диска 65 мм, то выигрыш в скорости составит 65/5=13 раз. Ровный и быстрый распил такой дисковой пилой обеспечен!</a:t>
            </a:r>
          </a:p>
          <a:p>
            <a:endParaRPr lang="ru-RU" dirty="0"/>
          </a:p>
        </p:txBody>
      </p:sp>
      <p:pic>
        <p:nvPicPr>
          <p:cNvPr id="5" name="Picture 3" descr="C:\Users\asd\Desktop\03286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6674" y="1268760"/>
            <a:ext cx="2844316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202</TotalTime>
  <Words>276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Ворот и его применение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Ворот и его применение</dc:title>
  <dc:creator>asd</dc:creator>
  <cp:lastModifiedBy>asd</cp:lastModifiedBy>
  <cp:revision>23</cp:revision>
  <dcterms:created xsi:type="dcterms:W3CDTF">2012-06-05T11:23:30Z</dcterms:created>
  <dcterms:modified xsi:type="dcterms:W3CDTF">2013-11-10T13:10:33Z</dcterms:modified>
</cp:coreProperties>
</file>